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1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9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199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057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0597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53211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724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939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91334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7994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068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47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908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smtClean="0"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222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699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163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644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434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08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3/17/2020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357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  <p:sldLayoutId id="214748381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time_continue=22&amp;v=3-xKZKxXuu0&amp;feature=emb_logo" TargetMode="External"/><Relationship Id="rId2" Type="http://schemas.openxmlformats.org/officeDocument/2006/relationships/hyperlink" Target="https://www.youtube.com/watch?time_continue=142&amp;v=jSHe210G0pg&amp;feature=emb_logo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onmon77.weebly.com/science.html" TargetMode="External"/><Relationship Id="rId4" Type="http://schemas.openxmlformats.org/officeDocument/2006/relationships/hyperlink" Target="https://www.youtube.com/watch?time_continue=830&amp;v=t8LpSPxW5vM&amp;feature=emb_logo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Chapter Six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Sounds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617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Sounds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Sounds are vibrations that can travel through any material.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Sounds are made when objects vibrate.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The vibration makes the air around it vibrate, then the air vibrations enter your ear and you hear them as a sound.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Think about the word vibrate as wiggle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 </a:t>
            </a: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Check pupil book p.126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58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7005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55101"/>
            <a:ext cx="9601196" cy="3632548"/>
          </a:xfrm>
        </p:spPr>
        <p:txBody>
          <a:bodyPr>
            <a:no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We cannot always see the vibrations, but if something is making a sound, some part of it is always vibrating.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We are a source of sound too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When we speak or sing the vocal cords in our 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voice box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vibrate and make sounds.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To feel the vibrations put your hand on your throat and say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ahhhh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!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 </a:t>
            </a:r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The voice box is part of our throat.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67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42575"/>
            <a:ext cx="9601196" cy="343329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Pupil book p.129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Exercise.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1-Sounds are made when things or air vibrate.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2- a) The cymbals.     b) The wings of the bee.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c) The vocal cords in the voice box.</a:t>
            </a: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d) The metal tubes (pipes) of the wind chime.       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267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Activity book p.85</a:t>
            </a:r>
            <a:endParaRPr lang="en-US" sz="24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4503366"/>
              </p:ext>
            </p:extLst>
          </p:nvPr>
        </p:nvGraphicFramePr>
        <p:xfrm>
          <a:off x="1295400" y="2743199"/>
          <a:ext cx="7309982" cy="3072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4991"/>
                <a:gridCol w="3654991"/>
              </a:tblGrid>
              <a:tr h="486427">
                <a:tc>
                  <a:txBody>
                    <a:bodyPr/>
                    <a:lstStyle/>
                    <a:p>
                      <a:r>
                        <a:rPr lang="en-US" dirty="0" smtClean="0"/>
                        <a:t>            </a:t>
                      </a:r>
                      <a:r>
                        <a:rPr lang="en-US" sz="2800" b="0" dirty="0" smtClean="0">
                          <a:latin typeface="Comic Sans MS" panose="030F0702030302020204" pitchFamily="66" charset="0"/>
                        </a:rPr>
                        <a:t>Things</a:t>
                      </a:r>
                      <a:endParaRPr lang="en-US" sz="2800" b="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omic Sans MS" panose="030F0702030302020204" pitchFamily="66" charset="0"/>
                        </a:rPr>
                        <a:t>How did you make it produce sounds?</a:t>
                      </a:r>
                      <a:endParaRPr lang="en-US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8642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Drum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By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hitting</a:t>
                      </a:r>
                      <a:endParaRPr lang="en-US" sz="24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8642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Rattle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  By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shaking 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8642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Whistle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  By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blowing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8642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Cymbals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  By</a:t>
                      </a:r>
                      <a:r>
                        <a:rPr lang="en-US" sz="2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hitting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  <a:tr h="486427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Tambourine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omic Sans MS" panose="030F0702030302020204" pitchFamily="66" charset="0"/>
                        </a:rPr>
                        <a:t>   By shaking</a:t>
                      </a:r>
                      <a:endParaRPr lang="en-US" sz="2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30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232892"/>
          </a:xfrm>
        </p:spPr>
        <p:txBody>
          <a:bodyPr>
            <a:normAutofit fontScale="90000"/>
          </a:bodyPr>
          <a:lstStyle/>
          <a:p>
            <a:endParaRPr lang="en-US" sz="2400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442575"/>
            <a:ext cx="9601196" cy="3695177"/>
          </a:xfrm>
        </p:spPr>
        <p:txBody>
          <a:bodyPr>
            <a:normAutofit/>
          </a:bodyPr>
          <a:lstStyle/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https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://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www.youtube.com/watch?time_continue=142&amp;v=jSHe210G0pg&amp;feature=emb_logo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    </a:t>
            </a:r>
          </a:p>
          <a:p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https://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www.youtube.com/watch?time_continue=22&amp;v=3-xKZKxXuu0&amp;feature=emb_logo</a:t>
            </a:r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16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accent2">
                    <a:lumMod val="75000"/>
                  </a:schemeClr>
                </a:solidFill>
                <a:hlinkClick r:id="rId4"/>
              </a:rPr>
              <a:t>https://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hlinkClick r:id="rId4"/>
              </a:rPr>
              <a:t>www.youtube.com/watch?time_continue=830&amp;v=t8LpSPxW5vM&amp;feature=emb_logo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    </a:t>
            </a:r>
          </a:p>
          <a:p>
            <a:pPr marL="0" indent="0">
              <a:buNone/>
            </a:pPr>
            <a:endParaRPr lang="en-US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>
                <a:hlinkClick r:id="rId5"/>
              </a:rPr>
              <a:t>https://monmon77.weebly.com/science.html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24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108</TotalTime>
  <Words>226</Words>
  <Application>Microsoft Office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Comic Sans MS</vt:lpstr>
      <vt:lpstr>Garamond</vt:lpstr>
      <vt:lpstr>Wingdings</vt:lpstr>
      <vt:lpstr>Organic</vt:lpstr>
      <vt:lpstr>Chapter Six</vt:lpstr>
      <vt:lpstr>Sounds</vt:lpstr>
      <vt:lpstr>PowerPoint Presentation</vt:lpstr>
      <vt:lpstr>PowerPoint Presentation</vt:lpstr>
      <vt:lpstr>Activity book p.85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Six</dc:title>
  <dc:creator>mona tammam</dc:creator>
  <cp:lastModifiedBy>mona tammam</cp:lastModifiedBy>
  <cp:revision>13</cp:revision>
  <dcterms:created xsi:type="dcterms:W3CDTF">2020-03-17T08:35:54Z</dcterms:created>
  <dcterms:modified xsi:type="dcterms:W3CDTF">2020-03-17T10:24:51Z</dcterms:modified>
</cp:coreProperties>
</file>